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21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68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71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10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667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77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9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672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94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75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591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5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34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51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BE40DB-F5B6-4581-9320-52F07D5F1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366" y="9530366"/>
            <a:ext cx="6272011" cy="669701"/>
          </a:xfrm>
        </p:spPr>
        <p:txBody>
          <a:bodyPr>
            <a:normAutofit/>
          </a:bodyPr>
          <a:lstStyle/>
          <a:p>
            <a:pPr algn="l"/>
            <a:r>
              <a:rPr lang="ru-RU" sz="1500" kern="1300" spc="50" dirty="0">
                <a:solidFill>
                  <a:srgbClr val="FF0000"/>
                </a:solidFill>
                <a:latin typeface="Oswald Regular" panose="02000503000000000000" pitchFamily="2" charset="-52"/>
              </a:rPr>
              <a:t>Поле для справочной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21719240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4</Words>
  <Application>Microsoft Office PowerPoint</Application>
  <PresentationFormat>Произвольный</PresentationFormat>
  <Paragraphs>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Oswald Regular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Ассоциация СИЗ</dc:creator>
  <cp:lastModifiedBy>Ассоциация СИЗ</cp:lastModifiedBy>
  <cp:revision>4</cp:revision>
  <dcterms:created xsi:type="dcterms:W3CDTF">2025-07-14T13:39:02Z</dcterms:created>
  <dcterms:modified xsi:type="dcterms:W3CDTF">2025-07-14T13:49:37Z</dcterms:modified>
</cp:coreProperties>
</file>